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4" r:id="rId4"/>
    <p:sldId id="265" r:id="rId5"/>
    <p:sldId id="257" r:id="rId6"/>
    <p:sldId id="258" r:id="rId7"/>
    <p:sldId id="259" r:id="rId8"/>
    <p:sldId id="268" r:id="rId9"/>
    <p:sldId id="269" r:id="rId10"/>
    <p:sldId id="260" r:id="rId11"/>
    <p:sldId id="261" r:id="rId12"/>
    <p:sldId id="262" r:id="rId13"/>
    <p:sldId id="266" r:id="rId14"/>
    <p:sldId id="267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ardsectie" id="{517F00D5-1865-4434-B822-FCF75590DBE5}">
          <p14:sldIdLst>
            <p14:sldId id="256"/>
            <p14:sldId id="263"/>
          </p14:sldIdLst>
        </p14:section>
        <p14:section name="Project intro" id="{884C9B9F-148D-45F8-8882-9CF3EF4980EA}">
          <p14:sldIdLst>
            <p14:sldId id="264"/>
            <p14:sldId id="265"/>
          </p14:sldIdLst>
        </p14:section>
        <p14:section name="BB-Network theory" id="{AB0AE364-8877-48B2-ACFB-0A9F074A049E}">
          <p14:sldIdLst>
            <p14:sldId id="257"/>
            <p14:sldId id="258"/>
            <p14:sldId id="259"/>
            <p14:sldId id="268"/>
            <p14:sldId id="269"/>
            <p14:sldId id="260"/>
          </p14:sldIdLst>
        </p14:section>
        <p14:section name="Network analysis" id="{7C824520-30F7-492A-A1DE-99AEB69D1C57}">
          <p14:sldIdLst>
            <p14:sldId id="261"/>
          </p14:sldIdLst>
        </p14:section>
        <p14:section name="Real data" id="{62B46EC1-F26C-4A6C-B8D8-15CC4534FBFD}">
          <p14:sldIdLst>
            <p14:sldId id="262"/>
          </p14:sldIdLst>
        </p14:section>
        <p14:section name="ending" id="{E1716D35-6DDC-4EA6-884F-9ADF0EE897EE}">
          <p14:sldIdLst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98B2727-F51A-407F-BCDE-C2706D3A3D23}" v="2" dt="2023-06-21T12:02:19.9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25" autoAdjust="0"/>
    <p:restoredTop sz="94660"/>
  </p:normalViewPr>
  <p:slideViewPr>
    <p:cSldViewPr snapToGrid="0">
      <p:cViewPr varScale="1">
        <p:scale>
          <a:sx n="78" d="100"/>
          <a:sy n="78" d="100"/>
        </p:scale>
        <p:origin x="9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gif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66CD37-A21C-F20E-EE38-105AC9BC1F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A8FD209-51B8-0D8F-257A-889E9151AA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A31A072-65A7-5436-DACE-078EAC23E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99B-8016-46B7-BCC7-00EA129D9890}" type="datetimeFigureOut">
              <a:rPr lang="nl-NL" smtClean="0"/>
              <a:t>26-6-2023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C6656C2-F586-2E03-9B28-1BA62E28A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C66C7E4-0E11-D437-84BA-8813ADB1D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12345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C94E54-06F5-1B64-FBA1-3A6D19E41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D28305B8-3B2B-386A-85F9-39DE1DF44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6F1C98A-BE9D-37B0-D585-AD40352A3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99B-8016-46B7-BCC7-00EA129D9890}" type="datetimeFigureOut">
              <a:rPr lang="nl-NL" smtClean="0"/>
              <a:t>26-6-2023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D9D25C9-F693-B95D-78BC-611C01C6D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66A7C52-94E5-1173-87A4-752B7C792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00724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65010B05-71D9-3808-05DD-527E40786E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303D5D11-7E2C-EE80-56B3-3D64360298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C20D31A-82E7-C93E-2A15-AAC47C8CB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99B-8016-46B7-BCC7-00EA129D9890}" type="datetimeFigureOut">
              <a:rPr lang="nl-NL" smtClean="0"/>
              <a:t>26-6-2023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E16889F-8DBB-F4E9-64DE-19713FE93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D070E51-A200-8E72-C7E0-994BC8DA3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03188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D0DB9A-22D4-D69D-0295-C60CC45F5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0F6C60C-DB7A-F8E4-5AE1-DEB13494D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4526E1D-70B2-5DD0-3022-1A2C59BBB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99B-8016-46B7-BCC7-00EA129D9890}" type="datetimeFigureOut">
              <a:rPr lang="nl-NL" smtClean="0"/>
              <a:t>26-6-2023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1810A52-1FD5-5C06-10A9-541FA78C8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1781124-B489-360C-F96C-CFD86B383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940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91F336-CEE7-767F-7650-613A71CD2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9FF6810-EF11-4810-DB0D-6BD0AC11F5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D0A02B8-CBB7-2670-685A-71E36C6CA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99B-8016-46B7-BCC7-00EA129D9890}" type="datetimeFigureOut">
              <a:rPr lang="nl-NL" smtClean="0"/>
              <a:t>26-6-2023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FAE8E50-71D5-FDB7-6806-708C8B133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98434E-260F-2508-F5F1-178D5FBDE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28457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323D4C-2D09-8F38-4CA4-EB01E33AF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6DA3B09-34B1-A7F1-250C-E768597D03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41C60E22-810B-F830-CFAA-CE728842F2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B8F2821-6039-1D9E-DCA7-94EFD2A3A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99B-8016-46B7-BCC7-00EA129D9890}" type="datetimeFigureOut">
              <a:rPr lang="nl-NL" smtClean="0"/>
              <a:t>26-6-2023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DCD5449-162D-8540-7DC0-B675F6884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D5A372-9CAD-2A53-633B-D0C9A3491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000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31B88F-3211-D172-F8A9-0E06DBCA8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1595A33-4333-93C0-F2F6-3AAEBA01AD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0C26525B-ABE0-1AA6-7C86-BB61586689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46709E5B-E096-B7C1-C5D4-FD03FC27F9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C7BC4AC1-5583-6D4D-4BD4-6BC507579E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B242A8BC-8D5B-4587-2083-41ED2B5DC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99B-8016-46B7-BCC7-00EA129D9890}" type="datetimeFigureOut">
              <a:rPr lang="nl-NL" smtClean="0"/>
              <a:t>26-6-2023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FC740930-1902-F7AF-41D8-B2709ABEE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9B0AC08-903C-4A17-A022-74B79D4BD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8120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27ACDC-BB66-7509-D268-955CDA997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4D7BADF2-F729-55D9-45FB-730A266B6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99B-8016-46B7-BCC7-00EA129D9890}" type="datetimeFigureOut">
              <a:rPr lang="nl-NL" smtClean="0"/>
              <a:t>26-6-2023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C7AA7D8-511B-A0AB-3B11-C5E2E8C51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4FCEE6E-994A-2289-F371-C123EA751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79618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8F258C99-E04D-EA82-5ED7-2B0456F2D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99B-8016-46B7-BCC7-00EA129D9890}" type="datetimeFigureOut">
              <a:rPr lang="nl-NL" smtClean="0"/>
              <a:t>26-6-2023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65092EB-95E7-8563-4298-847DFCDC2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009F9EF-0741-ECAD-A45E-BC150E200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6274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D7714D-3A0D-3424-04E4-CAB1687FC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F96C32B-CFF2-1BEC-C222-325121A8D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FEE43CE-6106-E514-8E8B-8CAFCE8157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9109C2B-B45A-BB89-8989-321EFE1E1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99B-8016-46B7-BCC7-00EA129D9890}" type="datetimeFigureOut">
              <a:rPr lang="nl-NL" smtClean="0"/>
              <a:t>26-6-2023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4ECA2F0-9C01-9BA2-4A3A-9051C80D2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71A93DD-EFAB-F18D-AEA4-54DAC7C81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27981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6D1754-E18D-D4E3-F84B-6B069BFEA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7E75820F-44F3-8884-F6AB-24C194291D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79F538AF-367C-EBA4-38C1-54992AD539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1250156-C70A-6EFE-9A3D-36F4A2229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99B-8016-46B7-BCC7-00EA129D9890}" type="datetimeFigureOut">
              <a:rPr lang="nl-NL" smtClean="0"/>
              <a:t>26-6-2023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BB4341B-CE73-B821-14C9-FD2022E52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84B4F61-559A-37F2-1B36-8123C7D64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89299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D10DA9A3-B162-C16D-FE9F-770DA49A0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D7D5C5F-F2BC-94AF-DB6E-C107B76BF7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A83ACF5-FB55-561B-2C34-C1DA5DF1F1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FB299B-8016-46B7-BCC7-00EA129D9890}" type="datetimeFigureOut">
              <a:rPr lang="nl-NL" smtClean="0"/>
              <a:t>26-6-2023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2723E22-0F11-8EBB-307D-F70C9542BE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E1DE438-35C0-5CEC-19BE-A83073BE33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8806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D702C8-3D33-1738-60BF-61367AF861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BBB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2FCE540-9321-C80F-F32A-D0B38E7EE2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229621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64B204-24FE-7FFF-CF60-DA38B0238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Maths</a:t>
            </a:r>
            <a:r>
              <a:rPr lang="nl-NL" dirty="0"/>
              <a:t> 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FF4EE8F-D6E6-B7A6-1B03-C297BA5025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2642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E10A03-7A97-89B9-A92F-3F00331B7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3CC2ADF-1CBB-ADC1-2964-C88E05355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44345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CB60BF-90B7-B1C0-F41E-83D4C3C34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Real data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E0DF275-F388-FF05-5DDF-4A2098D5E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860796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B8F416-A5EC-5785-DF4D-05B23AACF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Conclusions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0E7AEA-AA7B-D3A4-1209-1C452DB8B4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395418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944C7C-D8F9-94EC-BE05-AF5DDFAEA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Questions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E414EC5-CE55-E32F-62CE-09F7509FA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11788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97B051-4430-0CC5-6D5A-853B75944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Inhoudsopgave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7C04E02-4FF0-1398-38E3-7E59063A8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0109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7FBD8F4-A0D8-0570-E7CA-4781FC134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nl-NL">
                <a:solidFill>
                  <a:srgbClr val="FFFFFF"/>
                </a:solidFill>
              </a:rPr>
              <a:t>Project aim – research questions</a:t>
            </a:r>
          </a:p>
        </p:txBody>
      </p:sp>
      <p:sp>
        <p:nvSpPr>
          <p:cNvPr id="25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F51BAD3-570A-3BEE-640E-011E257DD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rtl="0">
              <a:spcBef>
                <a:spcPts val="1200"/>
              </a:spcBef>
              <a:spcAft>
                <a:spcPts val="0"/>
              </a:spcAft>
            </a:pPr>
            <a:r>
              <a:rPr lang="en-US" b="1" i="0" u="none" strike="noStrike">
                <a:effectLst/>
                <a:latin typeface="Arial" panose="020B0604020202020204" pitchFamily="34" charset="0"/>
              </a:rPr>
              <a:t>Research question:</a:t>
            </a:r>
            <a:r>
              <a:rPr lang="en-US" b="0" i="0" u="none" strike="noStrike">
                <a:effectLst/>
                <a:latin typeface="Arial" panose="020B0604020202020204" pitchFamily="34" charset="0"/>
              </a:rPr>
              <a:t> How does the degree distribution in the Bianconi-</a:t>
            </a:r>
            <a:r>
              <a:rPr lang="en-US" b="0" i="0" u="none" strike="noStrike" err="1">
                <a:effectLst/>
                <a:latin typeface="Arial" panose="020B0604020202020204" pitchFamily="34" charset="0"/>
              </a:rPr>
              <a:t>Barabasi</a:t>
            </a:r>
            <a:r>
              <a:rPr lang="en-US" b="0" i="0" u="none" strike="noStrike">
                <a:effectLst/>
                <a:latin typeface="Arial" panose="020B0604020202020204" pitchFamily="34" charset="0"/>
              </a:rPr>
              <a:t> model depend on the fitness distribution in the network? Simultaneously, can we find the fitness distribution of real-world networks based on the time evolution of the degree of the nodes? Finally, can we observe the phase transition where a finite fraction of the nodes is linked to a single node? </a:t>
            </a:r>
            <a:endParaRPr lang="en-US" b="0">
              <a:effectLst/>
            </a:endParaRPr>
          </a:p>
          <a:p>
            <a:br>
              <a:rPr lang="en-US"/>
            </a:b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21813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8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B99D97B-794E-4D49-8B5C-7724EE74D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3733" y="548464"/>
            <a:ext cx="6798541" cy="1675623"/>
          </a:xfrm>
        </p:spPr>
        <p:txBody>
          <a:bodyPr anchor="b">
            <a:normAutofit/>
          </a:bodyPr>
          <a:lstStyle/>
          <a:p>
            <a:r>
              <a:rPr lang="nl-NL" sz="4000"/>
              <a:t>Hypothesis </a:t>
            </a:r>
          </a:p>
        </p:txBody>
      </p:sp>
      <p:pic>
        <p:nvPicPr>
          <p:cNvPr id="41" name="Picture 4" descr="A gaming object">
            <a:extLst>
              <a:ext uri="{FF2B5EF4-FFF2-40B4-BE49-F238E27FC236}">
                <a16:creationId xmlns:a16="http://schemas.microsoft.com/office/drawing/2014/main" id="{AADE1C65-CBB8-6C85-8C24-9D5355ADD1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623" r="25838" b="-1"/>
          <a:stretch/>
        </p:blipFill>
        <p:spPr>
          <a:xfrm>
            <a:off x="1" y="10"/>
            <a:ext cx="4196496" cy="6857990"/>
          </a:xfrm>
          <a:prstGeom prst="rect">
            <a:avLst/>
          </a:prstGeom>
          <a:effectLst/>
        </p:spPr>
      </p:pic>
      <p:sp>
        <p:nvSpPr>
          <p:cNvPr id="42" name="Tijdelijke aanduiding voor inhoud 2">
            <a:extLst>
              <a:ext uri="{FF2B5EF4-FFF2-40B4-BE49-F238E27FC236}">
                <a16:creationId xmlns:a16="http://schemas.microsoft.com/office/drawing/2014/main" id="{402284AA-D0B5-782E-BFD1-092AD2699E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734" y="2409830"/>
            <a:ext cx="6798539" cy="3705217"/>
          </a:xfrm>
        </p:spPr>
        <p:txBody>
          <a:bodyPr>
            <a:normAutofit/>
          </a:bodyPr>
          <a:lstStyle/>
          <a:p>
            <a:r>
              <a:rPr lang="en-US" sz="2000"/>
              <a:t>Hypotheses: The degree distribution will follow a power-law, precisely like the BA model, if the fitness distribution has a finite domain. The node with the highest fitness value will draw a lot of other nodes in the second instance if the fitness distribution has an unlimited domain, resulting in a situation winner takes all phenomenon. We will therefor find in the plots a powerlaw disitbution with the exponent comparable to __ (from analysis). </a:t>
            </a:r>
          </a:p>
          <a:p>
            <a:r>
              <a:rPr lang="en-US" sz="2000"/>
              <a:t>It is possible to recreate the fitness distribution based on the degree distribution of real-networks that were created in a Biaconni-Barabasi fashion. </a:t>
            </a:r>
          </a:p>
          <a:p>
            <a:endParaRPr lang="nl-NL" sz="2000"/>
          </a:p>
        </p:txBody>
      </p:sp>
    </p:spTree>
    <p:extLst>
      <p:ext uri="{BB962C8B-B14F-4D97-AF65-F5344CB8AC3E}">
        <p14:creationId xmlns:p14="http://schemas.microsoft.com/office/powerpoint/2010/main" val="1234831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35D469-971E-A0DB-D1DF-40FC162DB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Bianconi-Barabasi</a:t>
            </a:r>
            <a:r>
              <a:rPr lang="nl-NL" dirty="0"/>
              <a:t> Networks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A4416D1-B1C5-EAB6-DEF3-2D9D947A9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What is </a:t>
            </a:r>
            <a:r>
              <a:rPr lang="nl-NL" dirty="0" err="1"/>
              <a:t>it</a:t>
            </a:r>
            <a:r>
              <a:rPr lang="nl-NL" dirty="0"/>
              <a:t>?</a:t>
            </a:r>
          </a:p>
          <a:p>
            <a:r>
              <a:rPr lang="nl-NL" dirty="0" err="1"/>
              <a:t>Preferential</a:t>
            </a:r>
            <a:r>
              <a:rPr lang="nl-NL" dirty="0"/>
              <a:t> attachment </a:t>
            </a:r>
          </a:p>
          <a:p>
            <a:r>
              <a:rPr lang="nl-NL" dirty="0"/>
              <a:t>Fitness</a:t>
            </a:r>
          </a:p>
          <a:p>
            <a:r>
              <a:rPr lang="nl-NL" dirty="0" err="1"/>
              <a:t>Phase</a:t>
            </a:r>
            <a:r>
              <a:rPr lang="nl-NL" dirty="0"/>
              <a:t> </a:t>
            </a:r>
            <a:r>
              <a:rPr lang="nl-NL" dirty="0" err="1"/>
              <a:t>transitions</a:t>
            </a:r>
            <a:endParaRPr lang="nl-NL" dirty="0"/>
          </a:p>
          <a:p>
            <a:r>
              <a:rPr lang="nl-NL" dirty="0" err="1"/>
              <a:t>Maths</a:t>
            </a:r>
            <a:r>
              <a:rPr lang="nl-NL" dirty="0"/>
              <a:t> 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57923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C3C6C2-3C77-9817-3B8F-625D79937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Basics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Bianconi-Barabasi</a:t>
            </a:r>
            <a:r>
              <a:rPr lang="nl-NL" dirty="0"/>
              <a:t> Networks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7BE0C51-F8D4-2295-4DC9-FFB341AEA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Added feature: </a:t>
            </a:r>
            <a:r>
              <a:rPr lang="en-GB" i="1" dirty="0"/>
              <a:t>Fitness</a:t>
            </a:r>
          </a:p>
          <a:p>
            <a:r>
              <a:rPr lang="en-GB" dirty="0"/>
              <a:t>Preferential attachment based on that fitness </a:t>
            </a:r>
          </a:p>
          <a:p>
            <a:r>
              <a:rPr lang="en-GB" dirty="0"/>
              <a:t>New emergence behaviours:</a:t>
            </a:r>
          </a:p>
          <a:p>
            <a:pPr lvl="1"/>
            <a:r>
              <a:rPr lang="en-GB" dirty="0"/>
              <a:t>Winner-takes-all phenomenon vs. Richer-get-richer</a:t>
            </a:r>
          </a:p>
        </p:txBody>
      </p:sp>
      <p:pic>
        <p:nvPicPr>
          <p:cNvPr id="5" name="Afbeelding 4" descr="Afbeelding met lijn&#10;&#10;Automatisch gegenereerde beschrijving">
            <a:extLst>
              <a:ext uri="{FF2B5EF4-FFF2-40B4-BE49-F238E27FC236}">
                <a16:creationId xmlns:a16="http://schemas.microsoft.com/office/drawing/2014/main" id="{3F00BAD4-E46C-E551-5246-18BDF6425A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8056" y="4336401"/>
            <a:ext cx="3122645" cy="2341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088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EE227D-729E-77FF-567C-B4D1276BF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Preferential</a:t>
            </a:r>
            <a:r>
              <a:rPr lang="nl-NL" dirty="0"/>
              <a:t> attachment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A3107316-27AA-5478-DAB4-4DC0F9BF6A1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Add nodes with preferential attachment: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Π</m:t>
                        </m:r>
                      </m:e>
                      <m:sub>
                        <m:r>
                          <a:rPr lang="nl-NL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nl-NL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nl-NL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nl-NL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nl-NL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𝜂</m:t>
                            </m:r>
                          </m:e>
                          <m:sub>
                            <m:r>
                              <a:rPr lang="nl-NL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nl-NL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nl-NL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nl-NL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nl-NL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nl-NL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nl-NL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nl-NL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𝜂</m:t>
                                </m:r>
                              </m:e>
                              <m:sub>
                                <m:r>
                                  <a:rPr lang="nl-NL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nl-NL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nl-NL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nl-NL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nary>
                      </m:den>
                    </m:f>
                  </m:oMath>
                </a14:m>
                <a:endParaRPr lang="nl-NL" dirty="0"/>
              </a:p>
              <a:p>
                <a:endParaRPr lang="nl-NL" dirty="0"/>
              </a:p>
            </p:txBody>
          </p:sp>
        </mc:Choice>
        <mc:Fallback xmlns=""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A3107316-27AA-5478-DAB4-4DC0F9BF6A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94784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B74DC-C67D-EAFD-C5EB-A27DB832C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Fitness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C98D8AD-57FD-4B95-9771-A9C76D5F7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What is fitness?</a:t>
            </a:r>
          </a:p>
          <a:p>
            <a:r>
              <a:rPr lang="en-GB" dirty="0"/>
              <a:t>Fitness is unchanged once assigned</a:t>
            </a:r>
          </a:p>
          <a:p>
            <a:r>
              <a:rPr lang="en-GB" dirty="0"/>
              <a:t>Drawn from distribution </a:t>
            </a:r>
          </a:p>
          <a:p>
            <a:r>
              <a:rPr lang="en-GB" dirty="0"/>
              <a:t>Research question: How does it affect the degree distribution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00032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447DD4E-3FCA-99BB-8332-C2EFBC3C8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Phase transition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521356AC-45AD-5511-55A6-138A0EE488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38984" y="643466"/>
            <a:ext cx="5457364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000306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256</Words>
  <Application>Microsoft Office PowerPoint</Application>
  <PresentationFormat>Breedbeeld</PresentationFormat>
  <Paragraphs>32</Paragraphs>
  <Slides>14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Kantoorthema</vt:lpstr>
      <vt:lpstr>BBB</vt:lpstr>
      <vt:lpstr>Inhoudsopgave</vt:lpstr>
      <vt:lpstr>Project aim – research questions</vt:lpstr>
      <vt:lpstr>Hypothesis </vt:lpstr>
      <vt:lpstr>Bianconi-Barabasi Networks</vt:lpstr>
      <vt:lpstr>Basics of the Bianconi-Barabasi Networks</vt:lpstr>
      <vt:lpstr>Preferential attachment </vt:lpstr>
      <vt:lpstr>Fitness</vt:lpstr>
      <vt:lpstr>Phase transition</vt:lpstr>
      <vt:lpstr>Maths </vt:lpstr>
      <vt:lpstr>PowerPoint-presentatie</vt:lpstr>
      <vt:lpstr>Real data</vt:lpstr>
      <vt:lpstr>Conclusions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BBB</dc:title>
  <dc:creator>anne van der weijden</dc:creator>
  <cp:lastModifiedBy>anne van der weijden</cp:lastModifiedBy>
  <cp:revision>2</cp:revision>
  <dcterms:created xsi:type="dcterms:W3CDTF">2023-06-21T11:21:10Z</dcterms:created>
  <dcterms:modified xsi:type="dcterms:W3CDTF">2023-06-26T09:01:46Z</dcterms:modified>
</cp:coreProperties>
</file>

<file path=docProps/thumbnail.jpeg>
</file>